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936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0AC7A-F404-44C6-B5D2-02F80485D63F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9D3DF-E366-4169-93A5-57995DAFF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112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0AC7A-F404-44C6-B5D2-02F80485D63F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9D3DF-E366-4169-93A5-57995DAFF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275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0AC7A-F404-44C6-B5D2-02F80485D63F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9D3DF-E366-4169-93A5-57995DAFF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040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0AC7A-F404-44C6-B5D2-02F80485D63F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9D3DF-E366-4169-93A5-57995DAFF80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284417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0AC7A-F404-44C6-B5D2-02F80485D63F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9D3DF-E366-4169-93A5-57995DAFF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015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0AC7A-F404-44C6-B5D2-02F80485D63F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9D3DF-E366-4169-93A5-57995DAFF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0438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0AC7A-F404-44C6-B5D2-02F80485D63F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9D3DF-E366-4169-93A5-57995DAFF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001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0AC7A-F404-44C6-B5D2-02F80485D63F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9D3DF-E366-4169-93A5-57995DAFF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7431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0AC7A-F404-44C6-B5D2-02F80485D63F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9D3DF-E366-4169-93A5-57995DAFF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645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0AC7A-F404-44C6-B5D2-02F80485D63F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9D3DF-E366-4169-93A5-57995DAFF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59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0AC7A-F404-44C6-B5D2-02F80485D63F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9D3DF-E366-4169-93A5-57995DAFF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59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0AC7A-F404-44C6-B5D2-02F80485D63F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9D3DF-E366-4169-93A5-57995DAFF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694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0AC7A-F404-44C6-B5D2-02F80485D63F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9D3DF-E366-4169-93A5-57995DAFF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734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0AC7A-F404-44C6-B5D2-02F80485D63F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9D3DF-E366-4169-93A5-57995DAFF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070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0AC7A-F404-44C6-B5D2-02F80485D63F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9D3DF-E366-4169-93A5-57995DAFF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433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0AC7A-F404-44C6-B5D2-02F80485D63F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9D3DF-E366-4169-93A5-57995DAFF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236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0AC7A-F404-44C6-B5D2-02F80485D63F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9D3DF-E366-4169-93A5-57995DAFF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410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9950AC7A-F404-44C6-B5D2-02F80485D63F}" type="datetimeFigureOut">
              <a:rPr lang="en-US" smtClean="0"/>
              <a:t>10/15/2013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D1F9D3DF-E366-4169-93A5-57995DAFF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8538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Johann Herbart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553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Personal Life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7053649" cy="4351338"/>
          </a:xfrm>
        </p:spPr>
        <p:txBody>
          <a:bodyPr/>
          <a:lstStyle/>
          <a:p>
            <a:r>
              <a:rPr lang="en-US" sz="2000" dirty="0" smtClean="0"/>
              <a:t>Born May 4, 1776 in Oldenburg, Germany</a:t>
            </a:r>
          </a:p>
          <a:p>
            <a:r>
              <a:rPr lang="en-US" sz="2000" dirty="0" smtClean="0"/>
              <a:t>Died August 14, 1841 at age 65</a:t>
            </a:r>
          </a:p>
          <a:p>
            <a:r>
              <a:rPr lang="en-US" sz="2000" dirty="0" smtClean="0"/>
              <a:t>Parents wanted him to get a law degree</a:t>
            </a:r>
          </a:p>
          <a:p>
            <a:r>
              <a:rPr lang="en-US" sz="2000" dirty="0" smtClean="0"/>
              <a:t>Mother homeschooled him until he was 12 years old</a:t>
            </a:r>
          </a:p>
          <a:p>
            <a:r>
              <a:rPr lang="en-US" sz="2000" dirty="0" smtClean="0"/>
              <a:t>Went to University of Jena</a:t>
            </a:r>
          </a:p>
          <a:p>
            <a:r>
              <a:rPr lang="en-US" sz="2000" dirty="0" smtClean="0"/>
              <a:t>Received PhD from University of Gottingen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0384" y="1827516"/>
            <a:ext cx="3212869" cy="4347556"/>
          </a:xfrm>
        </p:spPr>
      </p:pic>
    </p:spTree>
    <p:extLst>
      <p:ext uri="{BB962C8B-B14F-4D97-AF65-F5344CB8AC3E}">
        <p14:creationId xmlns:p14="http://schemas.microsoft.com/office/powerpoint/2010/main" val="15964185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Career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1802 – Became a licentiate of University of </a:t>
            </a:r>
            <a:r>
              <a:rPr lang="en-US" dirty="0" err="1" smtClean="0"/>
              <a:t>G</a:t>
            </a:r>
            <a:r>
              <a:rPr lang="en-US" dirty="0" err="1"/>
              <a:t>ö</a:t>
            </a:r>
            <a:r>
              <a:rPr lang="en-US" dirty="0" err="1" smtClean="0"/>
              <a:t>ttingen</a:t>
            </a:r>
            <a:endParaRPr lang="en-US" dirty="0" smtClean="0"/>
          </a:p>
          <a:p>
            <a:r>
              <a:rPr lang="en-US" dirty="0" smtClean="0"/>
              <a:t>1805 – Appointed extraordinary professor at </a:t>
            </a:r>
            <a:r>
              <a:rPr lang="en-US" dirty="0" err="1"/>
              <a:t>Göttingen</a:t>
            </a:r>
            <a:endParaRPr lang="en-US" dirty="0"/>
          </a:p>
          <a:p>
            <a:r>
              <a:rPr lang="en-US" dirty="0" smtClean="0"/>
              <a:t>1808 – Became a professor at </a:t>
            </a:r>
            <a:r>
              <a:rPr lang="en-US" dirty="0" err="1" smtClean="0"/>
              <a:t>Königsberg</a:t>
            </a:r>
            <a:endParaRPr lang="en-US" dirty="0"/>
          </a:p>
          <a:p>
            <a:r>
              <a:rPr lang="en-US" dirty="0" smtClean="0"/>
              <a:t>1833 – Became professor of philosophy at </a:t>
            </a:r>
            <a:r>
              <a:rPr lang="en-US" dirty="0" err="1" smtClean="0"/>
              <a:t>Göttingen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464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u="sng" dirty="0" smtClean="0"/>
              <a:t>Five Rules for Teaching</a:t>
            </a:r>
            <a:endParaRPr lang="en-US" u="sng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0" y="1551803"/>
            <a:ext cx="11994291" cy="468732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000" dirty="0" smtClean="0"/>
              <a:t>1. Preparation</a:t>
            </a:r>
          </a:p>
          <a:p>
            <a:pPr marL="457200" lvl="1" indent="0">
              <a:buNone/>
            </a:pPr>
            <a:r>
              <a:rPr lang="en-US" sz="2200" dirty="0"/>
              <a:t>	</a:t>
            </a:r>
            <a:r>
              <a:rPr lang="en-US" sz="2200" dirty="0" smtClean="0"/>
              <a:t>A process of relating new material to be learned to past ideas or memories in order to give a student an interest on the topic under consideration.</a:t>
            </a:r>
          </a:p>
          <a:p>
            <a:pPr marL="0" indent="0">
              <a:buNone/>
            </a:pPr>
            <a:endParaRPr lang="en-US" sz="800" dirty="0" smtClean="0"/>
          </a:p>
          <a:p>
            <a:pPr marL="0" indent="0">
              <a:buNone/>
            </a:pPr>
            <a:r>
              <a:rPr lang="en-US" sz="3000" dirty="0" smtClean="0"/>
              <a:t>2. Presentation</a:t>
            </a:r>
          </a:p>
          <a:p>
            <a:pPr marL="457200" lvl="1" indent="0">
              <a:buNone/>
            </a:pPr>
            <a:r>
              <a:rPr lang="en-US" dirty="0" smtClean="0"/>
              <a:t>	</a:t>
            </a:r>
            <a:r>
              <a:rPr lang="en-US" sz="2200" dirty="0" smtClean="0"/>
              <a:t>Using concrete objects or actual experience to teach new material.</a:t>
            </a:r>
          </a:p>
          <a:p>
            <a:pPr marL="0" indent="0">
              <a:buNone/>
            </a:pPr>
            <a:endParaRPr lang="en-US" sz="800" dirty="0" smtClean="0"/>
          </a:p>
          <a:p>
            <a:pPr marL="0" indent="0">
              <a:buNone/>
            </a:pPr>
            <a:r>
              <a:rPr lang="en-US" sz="3000" dirty="0"/>
              <a:t>3. Association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sz="2200" dirty="0"/>
              <a:t>Thorough assimilation of the new idea through comparison with former ideas and consideration of their similarities and differences in order to put the new idea in the mind</a:t>
            </a:r>
            <a:r>
              <a:rPr lang="en-US" sz="2200" dirty="0" smtClean="0"/>
              <a:t>.</a:t>
            </a:r>
          </a:p>
          <a:p>
            <a:pPr marL="457200" lvl="1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sz="3000" dirty="0"/>
              <a:t>4. Generalization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sz="2200" dirty="0"/>
              <a:t>A procedure especially important to the instruction of adolescents and designed to develop the mind beyond the level of perception and concept</a:t>
            </a:r>
            <a:r>
              <a:rPr lang="en-US" sz="2200" dirty="0" smtClean="0"/>
              <a:t>.</a:t>
            </a:r>
          </a:p>
          <a:p>
            <a:pPr marL="457200" lvl="1" indent="0">
              <a:buNone/>
            </a:pPr>
            <a:endParaRPr lang="en-US" sz="1100" dirty="0"/>
          </a:p>
          <a:p>
            <a:pPr marL="0" indent="0">
              <a:buNone/>
            </a:pPr>
            <a:r>
              <a:rPr lang="en-US" sz="3000" dirty="0"/>
              <a:t>5. Application</a:t>
            </a:r>
          </a:p>
          <a:p>
            <a:pPr marL="457200" lvl="1" indent="0">
              <a:buNone/>
            </a:pPr>
            <a:r>
              <a:rPr lang="en-US" sz="2200" dirty="0"/>
              <a:t>	Using acquired knowledge so that every learned idea becomes a part of the function mind and an aid to a clear interpretation of life.</a:t>
            </a:r>
          </a:p>
          <a:p>
            <a:pPr marL="0" indent="0">
              <a:buNone/>
            </a:pPr>
            <a:endParaRPr lang="en-US" sz="3000" dirty="0" smtClean="0"/>
          </a:p>
          <a:p>
            <a:pPr marL="0" indent="0">
              <a:buNone/>
            </a:pPr>
            <a:endParaRPr lang="en-US" sz="3000" dirty="0"/>
          </a:p>
          <a:p>
            <a:pPr marL="0" indent="0">
              <a:buNone/>
            </a:pPr>
            <a:endParaRPr lang="en-US" sz="3000" dirty="0" smtClean="0"/>
          </a:p>
        </p:txBody>
      </p:sp>
    </p:spTree>
    <p:extLst>
      <p:ext uri="{BB962C8B-B14F-4D97-AF65-F5344CB8AC3E}">
        <p14:creationId xmlns:p14="http://schemas.microsoft.com/office/powerpoint/2010/main" val="298026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027793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TC104033923[[fn=Depth]]</Template>
  <TotalTime>136</TotalTime>
  <Words>89</Words>
  <Application>Microsoft Office PowerPoint</Application>
  <PresentationFormat>Widescreen</PresentationFormat>
  <Paragraphs>32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Corbel</vt:lpstr>
      <vt:lpstr>Depth</vt:lpstr>
      <vt:lpstr>Johann Herbart</vt:lpstr>
      <vt:lpstr>Personal Life</vt:lpstr>
      <vt:lpstr>Career</vt:lpstr>
      <vt:lpstr>Five Rules for Teaching</vt:lpstr>
      <vt:lpstr>Contribution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Johann Herbart</dc:title>
  <dc:creator>Victoria Wright</dc:creator>
  <cp:lastModifiedBy>Steven White</cp:lastModifiedBy>
  <cp:revision>7</cp:revision>
  <dcterms:created xsi:type="dcterms:W3CDTF">2013-10-15T16:08:30Z</dcterms:created>
  <dcterms:modified xsi:type="dcterms:W3CDTF">2013-10-15T18:25:13Z</dcterms:modified>
</cp:coreProperties>
</file>